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0D187A-5937-41E8-B380-95DBA1867535}"/>
              </a:ext>
            </a:extLst>
          </p:cNvPr>
          <p:cNvGrpSpPr/>
          <p:nvPr/>
        </p:nvGrpSpPr>
        <p:grpSpPr>
          <a:xfrm>
            <a:off x="1287877" y="1140658"/>
            <a:ext cx="1588663" cy="2394741"/>
            <a:chOff x="1287877" y="1140658"/>
            <a:chExt cx="1588663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8" y="2059832"/>
                  <a:ext cx="242954" cy="714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9BCFF995-B121-440C-BE8E-9B0C0CADC81C}"/>
                </a:ext>
              </a:extLst>
            </p:cNvPr>
            <p:cNvGrpSpPr/>
            <p:nvPr/>
          </p:nvGrpSpPr>
          <p:grpSpPr>
            <a:xfrm rot="21363593">
              <a:off x="1287877" y="2373279"/>
              <a:ext cx="817168" cy="995320"/>
              <a:chOff x="1249836" y="2432682"/>
              <a:chExt cx="876225" cy="1067251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9D7754AE-DC63-49CD-B421-3DFF1EFAB72A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DFE4EB3-CA0C-4CBF-B633-2146061B3AB8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5E1AF71-7343-4557-8027-387DD54C570C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179EA9B9-744B-4095-9B74-43159C52289E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4F9587B-D29F-4668-A200-6E84C306A350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A2B470FD-2A45-4C7C-AB40-3306275B1FC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52B2896-0695-4B3E-A0CD-4013783CB3FA}"/>
                </a:ext>
              </a:extLst>
            </p:cNvPr>
            <p:cNvSpPr/>
            <p:nvPr/>
          </p:nvSpPr>
          <p:spPr>
            <a:xfrm rot="7588207">
              <a:off x="2542137" y="2663962"/>
              <a:ext cx="244864" cy="42394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864" h="423943">
                  <a:moveTo>
                    <a:pt x="0" y="423943"/>
                  </a:moveTo>
                  <a:lnTo>
                    <a:pt x="0" y="423943"/>
                  </a:ln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4864" y="398299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5BEB9F64-F66E-47EA-93AF-4BC3D06B63EE}"/>
                </a:ext>
              </a:extLst>
            </p:cNvPr>
            <p:cNvGrpSpPr/>
            <p:nvPr/>
          </p:nvGrpSpPr>
          <p:grpSpPr>
            <a:xfrm>
              <a:off x="2233820" y="1775292"/>
              <a:ext cx="510614" cy="1291590"/>
              <a:chOff x="2191349" y="1770013"/>
              <a:chExt cx="547517" cy="1384935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73183DD-3CCD-40D3-B01F-A3AECF225949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DEC6DDC-CB88-40EF-B1E7-18E1B3B7999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F491B4C-BDC4-4AF9-B007-652C13464E21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14E098BE-9DB8-4878-A50D-79F4BACC8856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94DA5B-E796-4870-94B7-66B8D1C858B5}"/>
              </a:ext>
            </a:extLst>
          </p:cNvPr>
          <p:cNvGrpSpPr/>
          <p:nvPr/>
        </p:nvGrpSpPr>
        <p:grpSpPr>
          <a:xfrm>
            <a:off x="4251607" y="1267878"/>
            <a:ext cx="1547232" cy="2267520"/>
            <a:chOff x="4251607" y="1267878"/>
            <a:chExt cx="1547232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5" y="602337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716D819-A1C6-49E7-B8EB-228B2C0B9CD5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10" name="二等辺三角形 109">
                  <a:extLst>
                    <a:ext uri="{FF2B5EF4-FFF2-40B4-BE49-F238E27FC236}">
                      <a16:creationId xmlns:a16="http://schemas.microsoft.com/office/drawing/2014/main" id="{3275A75F-2C7A-4CA7-A648-E49A2AD04AD1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ACF4FCB-E352-4253-A6D3-B00F9F956D2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12" name="円/楕円 333">
                    <a:extLst>
                      <a:ext uri="{FF2B5EF4-FFF2-40B4-BE49-F238E27FC236}">
                        <a16:creationId xmlns:a16="http://schemas.microsoft.com/office/drawing/2014/main" id="{4423973B-A6F2-4AFB-B75D-BF505E19298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/楕円 334">
                    <a:extLst>
                      <a:ext uri="{FF2B5EF4-FFF2-40B4-BE49-F238E27FC236}">
                        <a16:creationId xmlns:a16="http://schemas.microsoft.com/office/drawing/2014/main" id="{8370DFBC-FF40-4132-89E2-BB3513CAE88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円/楕円 335">
                    <a:extLst>
                      <a:ext uri="{FF2B5EF4-FFF2-40B4-BE49-F238E27FC236}">
                        <a16:creationId xmlns:a16="http://schemas.microsoft.com/office/drawing/2014/main" id="{0371133E-E6A3-4432-B7A2-328451222C7E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336">
                    <a:extLst>
                      <a:ext uri="{FF2B5EF4-FFF2-40B4-BE49-F238E27FC236}">
                        <a16:creationId xmlns:a16="http://schemas.microsoft.com/office/drawing/2014/main" id="{D104F756-46D5-4CEF-B136-2AAF155E4FA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F29CB79-5772-4EF3-8A53-8AE52B0A30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E622A3BD-CDC3-4900-A998-9AE2DABF5B20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53578114-2952-49EE-80EE-301C8B144E9F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6" name="円/楕円 333">
                    <a:extLst>
                      <a:ext uri="{FF2B5EF4-FFF2-40B4-BE49-F238E27FC236}">
                        <a16:creationId xmlns:a16="http://schemas.microsoft.com/office/drawing/2014/main" id="{4A1EBC35-82E0-495C-B7E6-7A0ECF7BDE7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334">
                    <a:extLst>
                      <a:ext uri="{FF2B5EF4-FFF2-40B4-BE49-F238E27FC236}">
                        <a16:creationId xmlns:a16="http://schemas.microsoft.com/office/drawing/2014/main" id="{92889D6D-97BE-4609-9AED-3B925173128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335">
                    <a:extLst>
                      <a:ext uri="{FF2B5EF4-FFF2-40B4-BE49-F238E27FC236}">
                        <a16:creationId xmlns:a16="http://schemas.microsoft.com/office/drawing/2014/main" id="{365EE04C-C69C-4277-9420-85BD4A8DA8CB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336">
                    <a:extLst>
                      <a:ext uri="{FF2B5EF4-FFF2-40B4-BE49-F238E27FC236}">
                        <a16:creationId xmlns:a16="http://schemas.microsoft.com/office/drawing/2014/main" id="{17B8C640-A936-4F79-8122-3759BF0DA85E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59" name="四角形: 上の 2 つの角を丸める 347">
              <a:extLst>
                <a:ext uri="{FF2B5EF4-FFF2-40B4-BE49-F238E27FC236}">
                  <a16:creationId xmlns:a16="http://schemas.microsoft.com/office/drawing/2014/main" id="{418F7995-5B27-4FDF-B047-F12DF2323FB6}"/>
                </a:ext>
              </a:extLst>
            </p:cNvPr>
            <p:cNvSpPr/>
            <p:nvPr/>
          </p:nvSpPr>
          <p:spPr>
            <a:xfrm rot="7588207">
              <a:off x="5413275" y="2629442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ED683F21-022F-4D9D-A393-7D0AEAD058BE}"/>
                </a:ext>
              </a:extLst>
            </p:cNvPr>
            <p:cNvGrpSpPr/>
            <p:nvPr/>
          </p:nvGrpSpPr>
          <p:grpSpPr>
            <a:xfrm>
              <a:off x="5148599" y="1814756"/>
              <a:ext cx="526177" cy="1287717"/>
              <a:chOff x="2191349" y="1770013"/>
              <a:chExt cx="564205" cy="1380782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FFAF5EE2-04C2-44FE-8648-B3941C65ACA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D521D80-5F98-467A-AAF3-AF9DD55F05B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1112EFB7-DFE5-46B0-B389-44C8F181D990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43A667C3-BD40-4233-B559-DC85EF19F821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0742BD9E-E4D2-498E-A73E-F2E2B9FDE208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65730DD-E04B-43E1-8BC9-291ED9CE12F5}"/>
                </a:ext>
              </a:extLst>
            </p:cNvPr>
            <p:cNvGrpSpPr/>
            <p:nvPr/>
          </p:nvGrpSpPr>
          <p:grpSpPr>
            <a:xfrm>
              <a:off x="4314974" y="2365583"/>
              <a:ext cx="694880" cy="366617"/>
              <a:chOff x="4289550" y="2335919"/>
              <a:chExt cx="744807" cy="392958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F672E2D-B5F3-485B-A732-4911B62CDA88}"/>
                  </a:ext>
                </a:extLst>
              </p:cNvPr>
              <p:cNvSpPr/>
              <p:nvPr/>
            </p:nvSpPr>
            <p:spPr>
              <a:xfrm rot="19985499">
                <a:off x="4296209" y="2375661"/>
                <a:ext cx="710527" cy="25975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7078190-4A67-400E-AEA5-B7A07B749534}"/>
                  </a:ext>
                </a:extLst>
              </p:cNvPr>
              <p:cNvSpPr/>
              <p:nvPr/>
            </p:nvSpPr>
            <p:spPr>
              <a:xfrm rot="20186294">
                <a:off x="4323830" y="2434420"/>
                <a:ext cx="710527" cy="25975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6019219A-08D1-4FFC-BBCD-1D341DACE087}"/>
                  </a:ext>
                </a:extLst>
              </p:cNvPr>
              <p:cNvSpPr/>
              <p:nvPr/>
            </p:nvSpPr>
            <p:spPr>
              <a:xfrm rot="3821507">
                <a:off x="4494206" y="2543728"/>
                <a:ext cx="137740" cy="1231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815B0C7-347A-4678-902D-E60AA4062689}"/>
                  </a:ext>
                </a:extLst>
              </p:cNvPr>
              <p:cNvSpPr/>
              <p:nvPr/>
            </p:nvSpPr>
            <p:spPr>
              <a:xfrm rot="13368148">
                <a:off x="4514133" y="2335919"/>
                <a:ext cx="69599" cy="219537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DC1BD56-8C2E-4474-8165-0DB68D548698}"/>
                  </a:ext>
                </a:extLst>
              </p:cNvPr>
              <p:cNvSpPr/>
              <p:nvPr/>
            </p:nvSpPr>
            <p:spPr>
              <a:xfrm rot="4226554">
                <a:off x="4365288" y="2369884"/>
                <a:ext cx="283255" cy="434732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3BDCA0A7-E491-433C-B66C-CBA351A06EEB}"/>
                </a:ext>
              </a:extLst>
            </p:cNvPr>
            <p:cNvSpPr/>
            <p:nvPr/>
          </p:nvSpPr>
          <p:spPr>
            <a:xfrm rot="11278611">
              <a:off x="4251607" y="2781393"/>
              <a:ext cx="231615" cy="638748"/>
            </a:xfrm>
            <a:prstGeom prst="round2SameRect">
              <a:avLst>
                <a:gd name="adj1" fmla="val 50000"/>
                <a:gd name="adj2" fmla="val 23459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FCCD780-7BA0-46AD-8C78-42C6FC6438C2}"/>
                </a:ext>
              </a:extLst>
            </p:cNvPr>
            <p:cNvSpPr/>
            <p:nvPr/>
          </p:nvSpPr>
          <p:spPr>
            <a:xfrm rot="11424787">
              <a:off x="4317997" y="2733021"/>
              <a:ext cx="184227" cy="54302"/>
            </a:xfrm>
            <a:prstGeom prst="round2SameRect">
              <a:avLst>
                <a:gd name="adj1" fmla="val 11874"/>
                <a:gd name="adj2" fmla="val 20578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6932FC2-32BF-4E95-88F2-BDF206ACF2E3}"/>
              </a:ext>
            </a:extLst>
          </p:cNvPr>
          <p:cNvGrpSpPr/>
          <p:nvPr/>
        </p:nvGrpSpPr>
        <p:grpSpPr>
          <a:xfrm>
            <a:off x="7198007" y="1272209"/>
            <a:ext cx="1561519" cy="2263190"/>
            <a:chOff x="7198007" y="1272209"/>
            <a:chExt cx="1561519" cy="226319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7341525" y="1272209"/>
              <a:chExt cx="1136982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6911" y="348524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8BA81E1C-3898-4DBC-AA5F-7396735DBF20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412B6C8A-E89A-4130-832D-E83D94769AE3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4" name="円/楕円 333">
                      <a:extLst>
                        <a:ext uri="{FF2B5EF4-FFF2-40B4-BE49-F238E27FC236}">
                          <a16:creationId xmlns:a16="http://schemas.microsoft.com/office/drawing/2014/main" id="{B7E338CC-0B52-43B0-BB9C-1297BCECE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334">
                      <a:extLst>
                        <a:ext uri="{FF2B5EF4-FFF2-40B4-BE49-F238E27FC236}">
                          <a16:creationId xmlns:a16="http://schemas.microsoft.com/office/drawing/2014/main" id="{60C3DCAF-570A-485A-97B3-ED40350F2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335">
                      <a:extLst>
                        <a:ext uri="{FF2B5EF4-FFF2-40B4-BE49-F238E27FC236}">
                          <a16:creationId xmlns:a16="http://schemas.microsoft.com/office/drawing/2014/main" id="{D879FC84-1F56-4E11-B04F-D6114417C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335">
                      <a:extLst>
                        <a:ext uri="{FF2B5EF4-FFF2-40B4-BE49-F238E27FC236}">
                          <a16:creationId xmlns:a16="http://schemas.microsoft.com/office/drawing/2014/main" id="{F0B36967-4511-4BE4-8010-9126E5C91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E9FE58B3-B371-4175-A00D-BBB802C82DA1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0" name="円/楕円 333">
                      <a:extLst>
                        <a:ext uri="{FF2B5EF4-FFF2-40B4-BE49-F238E27FC236}">
                          <a16:creationId xmlns:a16="http://schemas.microsoft.com/office/drawing/2014/main" id="{83719D86-5ABD-4145-B6B8-5B5E6CD89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334">
                      <a:extLst>
                        <a:ext uri="{FF2B5EF4-FFF2-40B4-BE49-F238E27FC236}">
                          <a16:creationId xmlns:a16="http://schemas.microsoft.com/office/drawing/2014/main" id="{FB088FE6-6D29-4091-943B-7C5FB5354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335">
                      <a:extLst>
                        <a:ext uri="{FF2B5EF4-FFF2-40B4-BE49-F238E27FC236}">
                          <a16:creationId xmlns:a16="http://schemas.microsoft.com/office/drawing/2014/main" id="{6DB53028-4ED4-4F06-A33C-9ED9F1769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" name="円/楕円 335">
                      <a:extLst>
                        <a:ext uri="{FF2B5EF4-FFF2-40B4-BE49-F238E27FC236}">
                          <a16:creationId xmlns:a16="http://schemas.microsoft.com/office/drawing/2014/main" id="{9EE56961-D658-441D-AA9B-C0302065F6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588207">
              <a:off x="8373962" y="2619917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E942E8D0-A047-4D29-94AC-21011E38914C}"/>
                </a:ext>
              </a:extLst>
            </p:cNvPr>
            <p:cNvGrpSpPr/>
            <p:nvPr/>
          </p:nvGrpSpPr>
          <p:grpSpPr>
            <a:xfrm>
              <a:off x="8114049" y="1814756"/>
              <a:ext cx="526177" cy="1287717"/>
              <a:chOff x="2191349" y="1770013"/>
              <a:chExt cx="564205" cy="1380782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92B4918-0C1A-48F5-B299-2DDDECD2CAD2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B8664CD3-1F22-4125-BD4E-DC03A278827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8D0B39C-D870-44D9-A0FC-A8861827D096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46002AFA-54A2-46D2-A800-E4589877015C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EC5B01EA-453F-4106-A7FD-D59FC7F36786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B89B8EA1-FD7D-4BDD-B8A1-EC9B70C1DEA6}"/>
                </a:ext>
              </a:extLst>
            </p:cNvPr>
            <p:cNvGrpSpPr/>
            <p:nvPr/>
          </p:nvGrpSpPr>
          <p:grpSpPr>
            <a:xfrm>
              <a:off x="7261374" y="2346532"/>
              <a:ext cx="694880" cy="366617"/>
              <a:chOff x="4289550" y="2335919"/>
              <a:chExt cx="744807" cy="392958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6196C843-3464-418B-84FE-555509DAB8A8}"/>
                  </a:ext>
                </a:extLst>
              </p:cNvPr>
              <p:cNvSpPr/>
              <p:nvPr/>
            </p:nvSpPr>
            <p:spPr>
              <a:xfrm rot="19985499">
                <a:off x="4296209" y="2375661"/>
                <a:ext cx="710527" cy="25975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F32BA98-25FC-49A3-A5B6-DB9163E4B62D}"/>
                  </a:ext>
                </a:extLst>
              </p:cNvPr>
              <p:cNvSpPr/>
              <p:nvPr/>
            </p:nvSpPr>
            <p:spPr>
              <a:xfrm rot="20186294">
                <a:off x="4323830" y="2434420"/>
                <a:ext cx="710527" cy="25975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38DE2BB-BA1F-4DAB-B9A7-079296D8ED10}"/>
                  </a:ext>
                </a:extLst>
              </p:cNvPr>
              <p:cNvSpPr/>
              <p:nvPr/>
            </p:nvSpPr>
            <p:spPr>
              <a:xfrm rot="3821507">
                <a:off x="4494206" y="2543728"/>
                <a:ext cx="137740" cy="1231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FA3F80E6-0214-4F69-AF6F-9C235F25E997}"/>
                  </a:ext>
                </a:extLst>
              </p:cNvPr>
              <p:cNvSpPr/>
              <p:nvPr/>
            </p:nvSpPr>
            <p:spPr>
              <a:xfrm rot="13368148">
                <a:off x="4514133" y="2335919"/>
                <a:ext cx="69599" cy="219537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33C0881B-E428-4B9B-B2C0-AE3F8F57129B}"/>
                  </a:ext>
                </a:extLst>
              </p:cNvPr>
              <p:cNvSpPr/>
              <p:nvPr/>
            </p:nvSpPr>
            <p:spPr>
              <a:xfrm rot="4226554">
                <a:off x="4365288" y="2369884"/>
                <a:ext cx="283255" cy="434732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07E960C4-F2F1-420A-A600-A91B2BB97212}"/>
                </a:ext>
              </a:extLst>
            </p:cNvPr>
            <p:cNvSpPr/>
            <p:nvPr/>
          </p:nvSpPr>
          <p:spPr>
            <a:xfrm rot="11278611">
              <a:off x="7198007" y="2762342"/>
              <a:ext cx="231615" cy="638748"/>
            </a:xfrm>
            <a:prstGeom prst="round2SameRect">
              <a:avLst>
                <a:gd name="adj1" fmla="val 50000"/>
                <a:gd name="adj2" fmla="val 23459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C3A7711A-B25C-4195-8C69-406CA2CE91A8}"/>
                </a:ext>
              </a:extLst>
            </p:cNvPr>
            <p:cNvSpPr/>
            <p:nvPr/>
          </p:nvSpPr>
          <p:spPr>
            <a:xfrm rot="11424787">
              <a:off x="7264397" y="2713970"/>
              <a:ext cx="184227" cy="54302"/>
            </a:xfrm>
            <a:prstGeom prst="round2SameRect">
              <a:avLst>
                <a:gd name="adj1" fmla="val 11874"/>
                <a:gd name="adj2" fmla="val 20578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A25D3C8-8FF2-4DC5-A607-3DB9A330929F}"/>
              </a:ext>
            </a:extLst>
          </p:cNvPr>
          <p:cNvGrpSpPr/>
          <p:nvPr/>
        </p:nvGrpSpPr>
        <p:grpSpPr>
          <a:xfrm>
            <a:off x="1378018" y="4281317"/>
            <a:ext cx="1263853" cy="2112859"/>
            <a:chOff x="1378018" y="4281317"/>
            <a:chExt cx="1263853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085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085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3287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3287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FDBBAD17-04E9-46D1-A586-8CF5C93BCF27}"/>
                </a:ext>
              </a:extLst>
            </p:cNvPr>
            <p:cNvGrpSpPr/>
            <p:nvPr/>
          </p:nvGrpSpPr>
          <p:grpSpPr>
            <a:xfrm rot="21363593">
              <a:off x="1378018" y="5335865"/>
              <a:ext cx="721682" cy="879016"/>
              <a:chOff x="1249836" y="2432682"/>
              <a:chExt cx="876225" cy="1067251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F2A4083-1FFF-4C27-8618-4503DEAE723A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363D1683-0EBA-48FF-98F4-0D325DEC2FAB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6A5EE9F-6486-4421-9954-7855AA05A519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7E29965A-8D67-4692-9A91-048A31F0A24A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04E92B1B-5B52-4B7C-84AA-8AE13A52E395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566E4E7B-E937-4DF0-B29D-414212733793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9BE7211-2CEB-4BC1-B2A5-559053300539}"/>
                </a:ext>
              </a:extLst>
            </p:cNvPr>
            <p:cNvGrpSpPr/>
            <p:nvPr/>
          </p:nvGrpSpPr>
          <p:grpSpPr>
            <a:xfrm>
              <a:off x="2190922" y="4859911"/>
              <a:ext cx="450949" cy="1140667"/>
              <a:chOff x="2191349" y="1770013"/>
              <a:chExt cx="547517" cy="1384935"/>
            </a:xfrm>
          </p:grpSpPr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B4C0FE42-6645-41DF-918B-68275811E78E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6AC265F-C50B-4141-8E74-10D75F509A7C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956A57BD-C7CE-40BA-B9D4-9AB6AE8E9C9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096189FC-BF61-4C71-B49A-D3A478503FB3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A9C70CB-B1BA-43B2-8361-0B5A6B479CA8}"/>
              </a:ext>
            </a:extLst>
          </p:cNvPr>
          <p:cNvGrpSpPr/>
          <p:nvPr/>
        </p:nvGrpSpPr>
        <p:grpSpPr>
          <a:xfrm>
            <a:off x="4309433" y="4252693"/>
            <a:ext cx="1433725" cy="2206129"/>
            <a:chOff x="4309433" y="4252693"/>
            <a:chExt cx="1433725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2853255" y="4378020"/>
                <a:ext cx="232613" cy="7143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D239780F-96B4-4595-AE6F-2C17A15CBDB1}"/>
                </a:ext>
              </a:extLst>
            </p:cNvPr>
            <p:cNvGrpSpPr/>
            <p:nvPr/>
          </p:nvGrpSpPr>
          <p:grpSpPr>
            <a:xfrm>
              <a:off x="5150020" y="4796412"/>
              <a:ext cx="264087" cy="551540"/>
              <a:chOff x="2191349" y="1770013"/>
              <a:chExt cx="320640" cy="669649"/>
            </a:xfrm>
          </p:grpSpPr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14D13F6-F6A5-43E4-9E13-09C92C01F69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B76CD33E-BC25-41A3-BFCC-6E888062C1E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6AAF7122-20BC-4A95-ABAD-224ADC6A8BC3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E8713B5-C4B3-40B3-8273-592337415AD2}"/>
                </a:ext>
              </a:extLst>
            </p:cNvPr>
            <p:cNvGrpSpPr/>
            <p:nvPr/>
          </p:nvGrpSpPr>
          <p:grpSpPr>
            <a:xfrm>
              <a:off x="4309433" y="5307873"/>
              <a:ext cx="692667" cy="897725"/>
              <a:chOff x="4309433" y="5307873"/>
              <a:chExt cx="692667" cy="897725"/>
            </a:xfrm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F1ADCA6E-9FFB-454F-BA2A-0944D850EA18}"/>
                  </a:ext>
                </a:extLst>
              </p:cNvPr>
              <p:cNvGrpSpPr/>
              <p:nvPr/>
            </p:nvGrpSpPr>
            <p:grpSpPr>
              <a:xfrm rot="21363593">
                <a:off x="4336198" y="5307873"/>
                <a:ext cx="665902" cy="302756"/>
                <a:chOff x="1317561" y="2432682"/>
                <a:chExt cx="808500" cy="367589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C2F779DF-472A-47EE-9F7D-CC86F41C4DF6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6FF3D160-CFA1-4185-AAB6-DEB2B8CD4AD9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5D596C39-8D1A-4471-AF26-73AB492A8479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33096D8A-12DE-485C-ACB6-F546DFC15A2F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38A29E9-6C53-464F-935E-E580ABDCDDA5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1" name="四角形: 上の 2 つの角を丸める 460">
                <a:extLst>
                  <a:ext uri="{FF2B5EF4-FFF2-40B4-BE49-F238E27FC236}">
                    <a16:creationId xmlns:a16="http://schemas.microsoft.com/office/drawing/2014/main" id="{C5EDEC2B-9CEE-4AA7-AE9B-B39DA50D8529}"/>
                  </a:ext>
                </a:extLst>
              </p:cNvPr>
              <p:cNvSpPr/>
              <p:nvPr/>
            </p:nvSpPr>
            <p:spPr>
              <a:xfrm rot="11278611">
                <a:off x="4309433" y="5575133"/>
                <a:ext cx="204551" cy="630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四角形: 上の 2 つの角を丸める 347">
              <a:extLst>
                <a:ext uri="{FF2B5EF4-FFF2-40B4-BE49-F238E27FC236}">
                  <a16:creationId xmlns:a16="http://schemas.microsoft.com/office/drawing/2014/main" id="{330C1BC7-997D-4A42-BED9-7670B890BA36}"/>
                </a:ext>
              </a:extLst>
            </p:cNvPr>
            <p:cNvSpPr/>
            <p:nvPr/>
          </p:nvSpPr>
          <p:spPr>
            <a:xfrm rot="7854781">
              <a:off x="5356332" y="5429892"/>
              <a:ext cx="233594" cy="54005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7EDB93A6-1E97-44E7-994F-F77653E5F73E}"/>
                </a:ext>
              </a:extLst>
            </p:cNvPr>
            <p:cNvSpPr/>
            <p:nvPr/>
          </p:nvSpPr>
          <p:spPr>
            <a:xfrm rot="9124084">
              <a:off x="5394131" y="5271416"/>
              <a:ext cx="206840" cy="66566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C15B261-3226-4E28-9255-C5C5F4F210DC}"/>
              </a:ext>
            </a:extLst>
          </p:cNvPr>
          <p:cNvGrpSpPr/>
          <p:nvPr/>
        </p:nvGrpSpPr>
        <p:grpSpPr>
          <a:xfrm>
            <a:off x="7081513" y="4223801"/>
            <a:ext cx="1614411" cy="2164596"/>
            <a:chOff x="7081513" y="4223801"/>
            <a:chExt cx="1614411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4554950" y="4373258"/>
                  <a:ext cx="222233" cy="7620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30 w 3210548"/>
                    <a:gd name="connsiteY0" fmla="*/ 264621 h 610906"/>
                    <a:gd name="connsiteX1" fmla="*/ 1674134 w 3210548"/>
                    <a:gd name="connsiteY1" fmla="*/ 0 h 610906"/>
                    <a:gd name="connsiteX2" fmla="*/ 3210548 w 3210548"/>
                    <a:gd name="connsiteY2" fmla="*/ 264621 h 610906"/>
                    <a:gd name="connsiteX3" fmla="*/ 1605339 w 3210548"/>
                    <a:gd name="connsiteY3" fmla="*/ 610906 h 610906"/>
                    <a:gd name="connsiteX4" fmla="*/ 130 w 3210548"/>
                    <a:gd name="connsiteY4" fmla="*/ 264621 h 61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8" h="610906">
                      <a:moveTo>
                        <a:pt x="130" y="264621"/>
                      </a:moveTo>
                      <a:cubicBezTo>
                        <a:pt x="11596" y="162803"/>
                        <a:pt x="787602" y="0"/>
                        <a:pt x="1674134" y="0"/>
                      </a:cubicBezTo>
                      <a:cubicBezTo>
                        <a:pt x="2560666" y="0"/>
                        <a:pt x="3210548" y="173379"/>
                        <a:pt x="3210548" y="264621"/>
                      </a:cubicBezTo>
                      <a:cubicBezTo>
                        <a:pt x="3210548" y="355863"/>
                        <a:pt x="2491871" y="610906"/>
                        <a:pt x="1605339" y="610906"/>
                      </a:cubicBezTo>
                      <a:cubicBezTo>
                        <a:pt x="718807" y="610906"/>
                        <a:pt x="-11336" y="366439"/>
                        <a:pt x="130" y="26462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B5B2D17E-CE68-48E9-8019-8EC566E4A355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25" name="二等辺三角形 324">
                    <a:extLst>
                      <a:ext uri="{FF2B5EF4-FFF2-40B4-BE49-F238E27FC236}">
                        <a16:creationId xmlns:a16="http://schemas.microsoft.com/office/drawing/2014/main" id="{2380C404-D0B7-4678-BDAE-5EB0CECBC897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3A52421F-4702-4D09-9F1B-2BAF43CFD6A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7" name="円/楕円 195">
                      <a:extLst>
                        <a:ext uri="{FF2B5EF4-FFF2-40B4-BE49-F238E27FC236}">
                          <a16:creationId xmlns:a16="http://schemas.microsoft.com/office/drawing/2014/main" id="{35AAFD8A-0CDA-4FA2-BAA1-0DD50A257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円/楕円 196">
                      <a:extLst>
                        <a:ext uri="{FF2B5EF4-FFF2-40B4-BE49-F238E27FC236}">
                          <a16:creationId xmlns:a16="http://schemas.microsoft.com/office/drawing/2014/main" id="{33ADDE5D-897A-4206-B379-CE3C7D00F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円/楕円 197">
                      <a:extLst>
                        <a:ext uri="{FF2B5EF4-FFF2-40B4-BE49-F238E27FC236}">
                          <a16:creationId xmlns:a16="http://schemas.microsoft.com/office/drawing/2014/main" id="{C00C8509-5CA9-4271-85B1-4DA4C1940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198">
                      <a:extLst>
                        <a:ext uri="{FF2B5EF4-FFF2-40B4-BE49-F238E27FC236}">
                          <a16:creationId xmlns:a16="http://schemas.microsoft.com/office/drawing/2014/main" id="{D51E48AD-3554-4D56-858E-7A731B232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798465-C150-4A2E-B396-23871011D74C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19" name="二等辺三角形 318">
                    <a:extLst>
                      <a:ext uri="{FF2B5EF4-FFF2-40B4-BE49-F238E27FC236}">
                        <a16:creationId xmlns:a16="http://schemas.microsoft.com/office/drawing/2014/main" id="{DEA71384-0B31-4D05-B25D-F85F6D9E6CD9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1262DD3C-C551-48C8-960C-62BE7D51761D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1" name="円/楕円 195">
                      <a:extLst>
                        <a:ext uri="{FF2B5EF4-FFF2-40B4-BE49-F238E27FC236}">
                          <a16:creationId xmlns:a16="http://schemas.microsoft.com/office/drawing/2014/main" id="{1D824114-642C-4EDD-8626-53F2CA6F2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2" name="円/楕円 196">
                      <a:extLst>
                        <a:ext uri="{FF2B5EF4-FFF2-40B4-BE49-F238E27FC236}">
                          <a16:creationId xmlns:a16="http://schemas.microsoft.com/office/drawing/2014/main" id="{71ED0D3E-5321-4E39-9675-418F83FA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3" name="円/楕円 197">
                      <a:extLst>
                        <a:ext uri="{FF2B5EF4-FFF2-40B4-BE49-F238E27FC236}">
                          <a16:creationId xmlns:a16="http://schemas.microsoft.com/office/drawing/2014/main" id="{ED6F4E1E-E9F7-47DB-BC4D-8F071C879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4" name="円/楕円 198">
                      <a:extLst>
                        <a:ext uri="{FF2B5EF4-FFF2-40B4-BE49-F238E27FC236}">
                          <a16:creationId xmlns:a16="http://schemas.microsoft.com/office/drawing/2014/main" id="{7A7CC82D-020B-4303-9267-8EE6B182AE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5BB4BFB-648F-463A-AE96-9AFD38DFB97C}"/>
                </a:ext>
              </a:extLst>
            </p:cNvPr>
            <p:cNvGrpSpPr/>
            <p:nvPr/>
          </p:nvGrpSpPr>
          <p:grpSpPr>
            <a:xfrm>
              <a:off x="7081513" y="5304328"/>
              <a:ext cx="866951" cy="809950"/>
              <a:chOff x="7081513" y="5304328"/>
              <a:chExt cx="866951" cy="809950"/>
            </a:xfrm>
          </p:grpSpPr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6EA4F789-3564-4442-8610-5A3308B4F699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698238C5-1D1E-49C7-B9B8-2C1DAB558D55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BEB04FC-74DF-4D90-8456-96E7EF544C8E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258DD88B-1A78-4631-99A5-74A012DB141F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B5B0716A-EE96-4436-B658-08F36173AA1E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D41CAD5-7E30-4C3C-BB31-F9D4A6B13064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76461D2-A4EC-4B8E-917F-F5E394AB8FF9}"/>
                </a:ext>
              </a:extLst>
            </p:cNvPr>
            <p:cNvGrpSpPr/>
            <p:nvPr/>
          </p:nvGrpSpPr>
          <p:grpSpPr>
            <a:xfrm>
              <a:off x="8026446" y="4839274"/>
              <a:ext cx="669478" cy="1127870"/>
              <a:chOff x="8026446" y="4839274"/>
              <a:chExt cx="669478" cy="112787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DDCED7EB-B940-4C17-B6FE-2FE9F8F0D9D7}"/>
                  </a:ext>
                </a:extLst>
              </p:cNvPr>
              <p:cNvGrpSpPr/>
              <p:nvPr/>
            </p:nvGrpSpPr>
            <p:grpSpPr>
              <a:xfrm>
                <a:off x="8067678" y="4839274"/>
                <a:ext cx="277122" cy="594463"/>
                <a:chOff x="2191349" y="1770013"/>
                <a:chExt cx="312172" cy="66964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DCB514E6-E8BF-40AB-A441-EE05D545704F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BE2F17E8-445B-4B47-94FF-5CE42177C44A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34954F36-804B-429D-926F-4D3FDEBC5B42}"/>
                  </a:ext>
                </a:extLst>
              </p:cNvPr>
              <p:cNvSpPr/>
              <p:nvPr/>
            </p:nvSpPr>
            <p:spPr>
              <a:xfrm rot="940447">
                <a:off x="8026446" y="5171731"/>
                <a:ext cx="669478" cy="795413"/>
              </a:xfrm>
              <a:custGeom>
                <a:avLst/>
                <a:gdLst>
                  <a:gd name="connsiteX0" fmla="*/ 87930 w 669478"/>
                  <a:gd name="connsiteY0" fmla="*/ 20 h 795413"/>
                  <a:gd name="connsiteX1" fmla="*/ 103126 w 669478"/>
                  <a:gd name="connsiteY1" fmla="*/ 6806 h 795413"/>
                  <a:gd name="connsiteX2" fmla="*/ 173128 w 669478"/>
                  <a:gd name="connsiteY2" fmla="*/ 81835 h 795413"/>
                  <a:gd name="connsiteX3" fmla="*/ 199192 w 669478"/>
                  <a:gd name="connsiteY3" fmla="*/ 81834 h 795413"/>
                  <a:gd name="connsiteX4" fmla="*/ 234919 w 669478"/>
                  <a:gd name="connsiteY4" fmla="*/ 115465 h 795413"/>
                  <a:gd name="connsiteX5" fmla="*/ 234918 w 669478"/>
                  <a:gd name="connsiteY5" fmla="*/ 152686 h 795413"/>
                  <a:gd name="connsiteX6" fmla="*/ 245890 w 669478"/>
                  <a:gd name="connsiteY6" fmla="*/ 171000 h 795413"/>
                  <a:gd name="connsiteX7" fmla="*/ 250269 w 669478"/>
                  <a:gd name="connsiteY7" fmla="*/ 196996 h 795413"/>
                  <a:gd name="connsiteX8" fmla="*/ 247850 w 669478"/>
                  <a:gd name="connsiteY8" fmla="*/ 214070 h 795413"/>
                  <a:gd name="connsiteX9" fmla="*/ 646235 w 669478"/>
                  <a:gd name="connsiteY9" fmla="*/ 648097 h 795413"/>
                  <a:gd name="connsiteX10" fmla="*/ 639513 w 669478"/>
                  <a:gd name="connsiteY10" fmla="*/ 777172 h 795413"/>
                  <a:gd name="connsiteX11" fmla="*/ 511659 w 669478"/>
                  <a:gd name="connsiteY11" fmla="*/ 758223 h 795413"/>
                  <a:gd name="connsiteX12" fmla="*/ 150939 w 669478"/>
                  <a:gd name="connsiteY12" fmla="*/ 292436 h 795413"/>
                  <a:gd name="connsiteX13" fmla="*/ 143968 w 669478"/>
                  <a:gd name="connsiteY13" fmla="*/ 293401 h 795413"/>
                  <a:gd name="connsiteX14" fmla="*/ 77338 w 669478"/>
                  <a:gd name="connsiteY14" fmla="*/ 263647 h 795413"/>
                  <a:gd name="connsiteX15" fmla="*/ 6200 w 669478"/>
                  <a:gd name="connsiteY15" fmla="*/ 187402 h 795413"/>
                  <a:gd name="connsiteX16" fmla="*/ 9348 w 669478"/>
                  <a:gd name="connsiteY16" fmla="*/ 152584 h 795413"/>
                  <a:gd name="connsiteX17" fmla="*/ 28393 w 669478"/>
                  <a:gd name="connsiteY17" fmla="*/ 146201 h 795413"/>
                  <a:gd name="connsiteX18" fmla="*/ 22761 w 669478"/>
                  <a:gd name="connsiteY18" fmla="*/ 129847 h 795413"/>
                  <a:gd name="connsiteX19" fmla="*/ 32400 w 669478"/>
                  <a:gd name="connsiteY19" fmla="*/ 112049 h 795413"/>
                  <a:gd name="connsiteX20" fmla="*/ 62102 w 669478"/>
                  <a:gd name="connsiteY20" fmla="*/ 100919 h 795413"/>
                  <a:gd name="connsiteX21" fmla="*/ 65249 w 669478"/>
                  <a:gd name="connsiteY21" fmla="*/ 66101 h 795413"/>
                  <a:gd name="connsiteX22" fmla="*/ 84443 w 669478"/>
                  <a:gd name="connsiteY22" fmla="*/ 59669 h 795413"/>
                  <a:gd name="connsiteX23" fmla="*/ 68952 w 669478"/>
                  <a:gd name="connsiteY23" fmla="*/ 35062 h 795413"/>
                  <a:gd name="connsiteX24" fmla="*/ 71626 w 669478"/>
                  <a:gd name="connsiteY24" fmla="*/ 5485 h 795413"/>
                  <a:gd name="connsiteX25" fmla="*/ 87930 w 669478"/>
                  <a:gd name="connsiteY25" fmla="*/ 20 h 7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69478" h="795413">
                    <a:moveTo>
                      <a:pt x="87930" y="20"/>
                    </a:moveTo>
                    <a:cubicBezTo>
                      <a:pt x="93631" y="260"/>
                      <a:pt x="99147" y="2540"/>
                      <a:pt x="103126" y="6806"/>
                    </a:cubicBezTo>
                    <a:lnTo>
                      <a:pt x="173128" y="81835"/>
                    </a:lnTo>
                    <a:lnTo>
                      <a:pt x="199192" y="81834"/>
                    </a:lnTo>
                    <a:cubicBezTo>
                      <a:pt x="218924" y="81835"/>
                      <a:pt x="234918" y="96891"/>
                      <a:pt x="234919" y="115465"/>
                    </a:cubicBezTo>
                    <a:lnTo>
                      <a:pt x="234918" y="152686"/>
                    </a:lnTo>
                    <a:lnTo>
                      <a:pt x="245890" y="171000"/>
                    </a:lnTo>
                    <a:cubicBezTo>
                      <a:pt x="248717" y="179428"/>
                      <a:pt x="250168" y="188191"/>
                      <a:pt x="250269" y="196996"/>
                    </a:cubicBezTo>
                    <a:lnTo>
                      <a:pt x="247850" y="214070"/>
                    </a:lnTo>
                    <a:lnTo>
                      <a:pt x="646235" y="648097"/>
                    </a:lnTo>
                    <a:cubicBezTo>
                      <a:pt x="679684" y="688973"/>
                      <a:pt x="676674" y="746763"/>
                      <a:pt x="639513" y="777172"/>
                    </a:cubicBezTo>
                    <a:cubicBezTo>
                      <a:pt x="602351" y="807583"/>
                      <a:pt x="545109" y="799098"/>
                      <a:pt x="511659" y="758223"/>
                    </a:cubicBezTo>
                    <a:lnTo>
                      <a:pt x="150939" y="292436"/>
                    </a:lnTo>
                    <a:lnTo>
                      <a:pt x="143968" y="293401"/>
                    </a:lnTo>
                    <a:cubicBezTo>
                      <a:pt x="118974" y="292353"/>
                      <a:pt x="94790" y="282352"/>
                      <a:pt x="77338" y="263647"/>
                    </a:cubicBezTo>
                    <a:lnTo>
                      <a:pt x="6200" y="187402"/>
                    </a:lnTo>
                    <a:cubicBezTo>
                      <a:pt x="-3170" y="177357"/>
                      <a:pt x="-1760" y="161768"/>
                      <a:pt x="9348" y="152584"/>
                    </a:cubicBezTo>
                    <a:lnTo>
                      <a:pt x="28393" y="146201"/>
                    </a:lnTo>
                    <a:lnTo>
                      <a:pt x="22761" y="129847"/>
                    </a:lnTo>
                    <a:cubicBezTo>
                      <a:pt x="23354" y="123284"/>
                      <a:pt x="25843" y="116871"/>
                      <a:pt x="32400" y="112049"/>
                    </a:cubicBezTo>
                    <a:cubicBezTo>
                      <a:pt x="38957" y="107229"/>
                      <a:pt x="56626" y="108577"/>
                      <a:pt x="62102" y="100919"/>
                    </a:cubicBezTo>
                    <a:cubicBezTo>
                      <a:pt x="52729" y="90875"/>
                      <a:pt x="54139" y="75286"/>
                      <a:pt x="65249" y="66101"/>
                    </a:cubicBezTo>
                    <a:cubicBezTo>
                      <a:pt x="70804" y="61509"/>
                      <a:pt x="77732" y="59386"/>
                      <a:pt x="84443" y="59669"/>
                    </a:cubicBezTo>
                    <a:lnTo>
                      <a:pt x="68952" y="35062"/>
                    </a:lnTo>
                    <a:cubicBezTo>
                      <a:pt x="60991" y="26529"/>
                      <a:pt x="62189" y="13287"/>
                      <a:pt x="71626" y="5485"/>
                    </a:cubicBezTo>
                    <a:cubicBezTo>
                      <a:pt x="76345" y="1583"/>
                      <a:pt x="82229" y="-219"/>
                      <a:pt x="87930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485" name="テキスト ボックス 484">
            <a:extLst>
              <a:ext uri="{FF2B5EF4-FFF2-40B4-BE49-F238E27FC236}">
                <a16:creationId xmlns:a16="http://schemas.microsoft.com/office/drawing/2014/main" id="{C2848066-3B71-49AB-A4F6-D4B49D894E59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マスクを外しながら食べる女の子のイラスト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84843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0D187A-5937-41E8-B380-95DBA1867535}"/>
              </a:ext>
            </a:extLst>
          </p:cNvPr>
          <p:cNvGrpSpPr/>
          <p:nvPr/>
        </p:nvGrpSpPr>
        <p:grpSpPr>
          <a:xfrm>
            <a:off x="1287877" y="1140658"/>
            <a:ext cx="1588663" cy="2394741"/>
            <a:chOff x="1287877" y="1140658"/>
            <a:chExt cx="1588663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8" y="2059832"/>
                  <a:ext cx="242954" cy="714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9BCFF995-B121-440C-BE8E-9B0C0CADC81C}"/>
                </a:ext>
              </a:extLst>
            </p:cNvPr>
            <p:cNvGrpSpPr/>
            <p:nvPr/>
          </p:nvGrpSpPr>
          <p:grpSpPr>
            <a:xfrm rot="21363593">
              <a:off x="1287877" y="2373279"/>
              <a:ext cx="817168" cy="995320"/>
              <a:chOff x="1249836" y="2432682"/>
              <a:chExt cx="876225" cy="1067251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9D7754AE-DC63-49CD-B421-3DFF1EFAB72A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DFE4EB3-CA0C-4CBF-B633-2146061B3AB8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5E1AF71-7343-4557-8027-387DD54C570C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179EA9B9-744B-4095-9B74-43159C52289E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4F9587B-D29F-4668-A200-6E84C306A350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A2B470FD-2A45-4C7C-AB40-3306275B1FC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52B2896-0695-4B3E-A0CD-4013783CB3FA}"/>
                </a:ext>
              </a:extLst>
            </p:cNvPr>
            <p:cNvSpPr/>
            <p:nvPr/>
          </p:nvSpPr>
          <p:spPr>
            <a:xfrm rot="7588207">
              <a:off x="2542137" y="2663962"/>
              <a:ext cx="244864" cy="42394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864" h="423943">
                  <a:moveTo>
                    <a:pt x="0" y="423943"/>
                  </a:moveTo>
                  <a:lnTo>
                    <a:pt x="0" y="423943"/>
                  </a:ln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4864" y="398299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5BEB9F64-F66E-47EA-93AF-4BC3D06B63EE}"/>
                </a:ext>
              </a:extLst>
            </p:cNvPr>
            <p:cNvGrpSpPr/>
            <p:nvPr/>
          </p:nvGrpSpPr>
          <p:grpSpPr>
            <a:xfrm>
              <a:off x="2233820" y="1775292"/>
              <a:ext cx="510614" cy="1291590"/>
              <a:chOff x="2191349" y="1770013"/>
              <a:chExt cx="547517" cy="1384935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73183DD-3CCD-40D3-B01F-A3AECF225949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DEC6DDC-CB88-40EF-B1E7-18E1B3B7999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F491B4C-BDC4-4AF9-B007-652C13464E21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14E098BE-9DB8-4878-A50D-79F4BACC8856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94DA5B-E796-4870-94B7-66B8D1C858B5}"/>
              </a:ext>
            </a:extLst>
          </p:cNvPr>
          <p:cNvGrpSpPr/>
          <p:nvPr/>
        </p:nvGrpSpPr>
        <p:grpSpPr>
          <a:xfrm>
            <a:off x="4251607" y="1267878"/>
            <a:ext cx="1547232" cy="2267520"/>
            <a:chOff x="4251607" y="1267878"/>
            <a:chExt cx="1547232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5" y="602337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716D819-A1C6-49E7-B8EB-228B2C0B9CD5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10" name="二等辺三角形 109">
                  <a:extLst>
                    <a:ext uri="{FF2B5EF4-FFF2-40B4-BE49-F238E27FC236}">
                      <a16:creationId xmlns:a16="http://schemas.microsoft.com/office/drawing/2014/main" id="{3275A75F-2C7A-4CA7-A648-E49A2AD04AD1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ACF4FCB-E352-4253-A6D3-B00F9F956D2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12" name="円/楕円 333">
                    <a:extLst>
                      <a:ext uri="{FF2B5EF4-FFF2-40B4-BE49-F238E27FC236}">
                        <a16:creationId xmlns:a16="http://schemas.microsoft.com/office/drawing/2014/main" id="{4423973B-A6F2-4AFB-B75D-BF505E19298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/楕円 334">
                    <a:extLst>
                      <a:ext uri="{FF2B5EF4-FFF2-40B4-BE49-F238E27FC236}">
                        <a16:creationId xmlns:a16="http://schemas.microsoft.com/office/drawing/2014/main" id="{8370DFBC-FF40-4132-89E2-BB3513CAE88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円/楕円 335">
                    <a:extLst>
                      <a:ext uri="{FF2B5EF4-FFF2-40B4-BE49-F238E27FC236}">
                        <a16:creationId xmlns:a16="http://schemas.microsoft.com/office/drawing/2014/main" id="{0371133E-E6A3-4432-B7A2-328451222C7E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336">
                    <a:extLst>
                      <a:ext uri="{FF2B5EF4-FFF2-40B4-BE49-F238E27FC236}">
                        <a16:creationId xmlns:a16="http://schemas.microsoft.com/office/drawing/2014/main" id="{D104F756-46D5-4CEF-B136-2AAF155E4FA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F29CB79-5772-4EF3-8A53-8AE52B0A30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E622A3BD-CDC3-4900-A998-9AE2DABF5B20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53578114-2952-49EE-80EE-301C8B144E9F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6" name="円/楕円 333">
                    <a:extLst>
                      <a:ext uri="{FF2B5EF4-FFF2-40B4-BE49-F238E27FC236}">
                        <a16:creationId xmlns:a16="http://schemas.microsoft.com/office/drawing/2014/main" id="{4A1EBC35-82E0-495C-B7E6-7A0ECF7BDE7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334">
                    <a:extLst>
                      <a:ext uri="{FF2B5EF4-FFF2-40B4-BE49-F238E27FC236}">
                        <a16:creationId xmlns:a16="http://schemas.microsoft.com/office/drawing/2014/main" id="{92889D6D-97BE-4609-9AED-3B925173128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335">
                    <a:extLst>
                      <a:ext uri="{FF2B5EF4-FFF2-40B4-BE49-F238E27FC236}">
                        <a16:creationId xmlns:a16="http://schemas.microsoft.com/office/drawing/2014/main" id="{365EE04C-C69C-4277-9420-85BD4A8DA8CB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336">
                    <a:extLst>
                      <a:ext uri="{FF2B5EF4-FFF2-40B4-BE49-F238E27FC236}">
                        <a16:creationId xmlns:a16="http://schemas.microsoft.com/office/drawing/2014/main" id="{17B8C640-A936-4F79-8122-3759BF0DA85E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59" name="四角形: 上の 2 つの角を丸める 347">
              <a:extLst>
                <a:ext uri="{FF2B5EF4-FFF2-40B4-BE49-F238E27FC236}">
                  <a16:creationId xmlns:a16="http://schemas.microsoft.com/office/drawing/2014/main" id="{418F7995-5B27-4FDF-B047-F12DF2323FB6}"/>
                </a:ext>
              </a:extLst>
            </p:cNvPr>
            <p:cNvSpPr/>
            <p:nvPr/>
          </p:nvSpPr>
          <p:spPr>
            <a:xfrm rot="7588207">
              <a:off x="5413275" y="2629442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ED683F21-022F-4D9D-A393-7D0AEAD058BE}"/>
                </a:ext>
              </a:extLst>
            </p:cNvPr>
            <p:cNvGrpSpPr/>
            <p:nvPr/>
          </p:nvGrpSpPr>
          <p:grpSpPr>
            <a:xfrm>
              <a:off x="5148599" y="1814756"/>
              <a:ext cx="526177" cy="1287717"/>
              <a:chOff x="2191349" y="1770013"/>
              <a:chExt cx="564205" cy="1380782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FFAF5EE2-04C2-44FE-8648-B3941C65ACA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D521D80-5F98-467A-AAF3-AF9DD55F05B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1112EFB7-DFE5-46B0-B389-44C8F181D990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43A667C3-BD40-4233-B559-DC85EF19F821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0742BD9E-E4D2-498E-A73E-F2E2B9FDE208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65730DD-E04B-43E1-8BC9-291ED9CE12F5}"/>
                </a:ext>
              </a:extLst>
            </p:cNvPr>
            <p:cNvGrpSpPr/>
            <p:nvPr/>
          </p:nvGrpSpPr>
          <p:grpSpPr>
            <a:xfrm>
              <a:off x="4314974" y="2365583"/>
              <a:ext cx="694880" cy="366617"/>
              <a:chOff x="4289550" y="2335919"/>
              <a:chExt cx="744807" cy="392958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F672E2D-B5F3-485B-A732-4911B62CDA88}"/>
                  </a:ext>
                </a:extLst>
              </p:cNvPr>
              <p:cNvSpPr/>
              <p:nvPr/>
            </p:nvSpPr>
            <p:spPr>
              <a:xfrm rot="19985499">
                <a:off x="4296209" y="2375661"/>
                <a:ext cx="710527" cy="25975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7078190-4A67-400E-AEA5-B7A07B749534}"/>
                  </a:ext>
                </a:extLst>
              </p:cNvPr>
              <p:cNvSpPr/>
              <p:nvPr/>
            </p:nvSpPr>
            <p:spPr>
              <a:xfrm rot="20186294">
                <a:off x="4323830" y="2434420"/>
                <a:ext cx="710527" cy="25975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6019219A-08D1-4FFC-BBCD-1D341DACE087}"/>
                  </a:ext>
                </a:extLst>
              </p:cNvPr>
              <p:cNvSpPr/>
              <p:nvPr/>
            </p:nvSpPr>
            <p:spPr>
              <a:xfrm rot="3821507">
                <a:off x="4494206" y="2543728"/>
                <a:ext cx="137740" cy="1231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815B0C7-347A-4678-902D-E60AA4062689}"/>
                  </a:ext>
                </a:extLst>
              </p:cNvPr>
              <p:cNvSpPr/>
              <p:nvPr/>
            </p:nvSpPr>
            <p:spPr>
              <a:xfrm rot="13368148">
                <a:off x="4514133" y="2335919"/>
                <a:ext cx="69599" cy="219537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DC1BD56-8C2E-4474-8165-0DB68D548698}"/>
                  </a:ext>
                </a:extLst>
              </p:cNvPr>
              <p:cNvSpPr/>
              <p:nvPr/>
            </p:nvSpPr>
            <p:spPr>
              <a:xfrm rot="4226554">
                <a:off x="4365288" y="2369884"/>
                <a:ext cx="283255" cy="434732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3BDCA0A7-E491-433C-B66C-CBA351A06EEB}"/>
                </a:ext>
              </a:extLst>
            </p:cNvPr>
            <p:cNvSpPr/>
            <p:nvPr/>
          </p:nvSpPr>
          <p:spPr>
            <a:xfrm rot="11278611">
              <a:off x="4251607" y="2781393"/>
              <a:ext cx="231615" cy="638748"/>
            </a:xfrm>
            <a:prstGeom prst="round2SameRect">
              <a:avLst>
                <a:gd name="adj1" fmla="val 50000"/>
                <a:gd name="adj2" fmla="val 23459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FCCD780-7BA0-46AD-8C78-42C6FC6438C2}"/>
                </a:ext>
              </a:extLst>
            </p:cNvPr>
            <p:cNvSpPr/>
            <p:nvPr/>
          </p:nvSpPr>
          <p:spPr>
            <a:xfrm rot="11424787">
              <a:off x="4317997" y="2733021"/>
              <a:ext cx="184227" cy="54302"/>
            </a:xfrm>
            <a:prstGeom prst="round2SameRect">
              <a:avLst>
                <a:gd name="adj1" fmla="val 11874"/>
                <a:gd name="adj2" fmla="val 20578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6932FC2-32BF-4E95-88F2-BDF206ACF2E3}"/>
              </a:ext>
            </a:extLst>
          </p:cNvPr>
          <p:cNvGrpSpPr/>
          <p:nvPr/>
        </p:nvGrpSpPr>
        <p:grpSpPr>
          <a:xfrm>
            <a:off x="7198007" y="1272209"/>
            <a:ext cx="1561519" cy="2263190"/>
            <a:chOff x="7198007" y="1272209"/>
            <a:chExt cx="1561519" cy="226319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7341525" y="1272209"/>
              <a:chExt cx="1136982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6911" y="348524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8BA81E1C-3898-4DBC-AA5F-7396735DBF20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412B6C8A-E89A-4130-832D-E83D94769AE3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4" name="円/楕円 333">
                      <a:extLst>
                        <a:ext uri="{FF2B5EF4-FFF2-40B4-BE49-F238E27FC236}">
                          <a16:creationId xmlns:a16="http://schemas.microsoft.com/office/drawing/2014/main" id="{B7E338CC-0B52-43B0-BB9C-1297BCECE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334">
                      <a:extLst>
                        <a:ext uri="{FF2B5EF4-FFF2-40B4-BE49-F238E27FC236}">
                          <a16:creationId xmlns:a16="http://schemas.microsoft.com/office/drawing/2014/main" id="{60C3DCAF-570A-485A-97B3-ED40350F2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335">
                      <a:extLst>
                        <a:ext uri="{FF2B5EF4-FFF2-40B4-BE49-F238E27FC236}">
                          <a16:creationId xmlns:a16="http://schemas.microsoft.com/office/drawing/2014/main" id="{D879FC84-1F56-4E11-B04F-D6114417C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335">
                      <a:extLst>
                        <a:ext uri="{FF2B5EF4-FFF2-40B4-BE49-F238E27FC236}">
                          <a16:creationId xmlns:a16="http://schemas.microsoft.com/office/drawing/2014/main" id="{F0B36967-4511-4BE4-8010-9126E5C91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E9FE58B3-B371-4175-A00D-BBB802C82DA1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0" name="円/楕円 333">
                      <a:extLst>
                        <a:ext uri="{FF2B5EF4-FFF2-40B4-BE49-F238E27FC236}">
                          <a16:creationId xmlns:a16="http://schemas.microsoft.com/office/drawing/2014/main" id="{83719D86-5ABD-4145-B6B8-5B5E6CD89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334">
                      <a:extLst>
                        <a:ext uri="{FF2B5EF4-FFF2-40B4-BE49-F238E27FC236}">
                          <a16:creationId xmlns:a16="http://schemas.microsoft.com/office/drawing/2014/main" id="{FB088FE6-6D29-4091-943B-7C5FB5354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335">
                      <a:extLst>
                        <a:ext uri="{FF2B5EF4-FFF2-40B4-BE49-F238E27FC236}">
                          <a16:creationId xmlns:a16="http://schemas.microsoft.com/office/drawing/2014/main" id="{6DB53028-4ED4-4F06-A33C-9ED9F1769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" name="円/楕円 335">
                      <a:extLst>
                        <a:ext uri="{FF2B5EF4-FFF2-40B4-BE49-F238E27FC236}">
                          <a16:creationId xmlns:a16="http://schemas.microsoft.com/office/drawing/2014/main" id="{9EE56961-D658-441D-AA9B-C0302065F6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588207">
              <a:off x="8373962" y="2619917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E942E8D0-A047-4D29-94AC-21011E38914C}"/>
                </a:ext>
              </a:extLst>
            </p:cNvPr>
            <p:cNvGrpSpPr/>
            <p:nvPr/>
          </p:nvGrpSpPr>
          <p:grpSpPr>
            <a:xfrm>
              <a:off x="8114049" y="1814756"/>
              <a:ext cx="526177" cy="1287717"/>
              <a:chOff x="2191349" y="1770013"/>
              <a:chExt cx="564205" cy="1380782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92B4918-0C1A-48F5-B299-2DDDECD2CAD2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B8664CD3-1F22-4125-BD4E-DC03A278827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8D0B39C-D870-44D9-A0FC-A8861827D096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46002AFA-54A2-46D2-A800-E4589877015C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EC5B01EA-453F-4106-A7FD-D59FC7F36786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B89B8EA1-FD7D-4BDD-B8A1-EC9B70C1DEA6}"/>
                </a:ext>
              </a:extLst>
            </p:cNvPr>
            <p:cNvGrpSpPr/>
            <p:nvPr/>
          </p:nvGrpSpPr>
          <p:grpSpPr>
            <a:xfrm>
              <a:off x="7261374" y="2346532"/>
              <a:ext cx="694880" cy="366617"/>
              <a:chOff x="4289550" y="2335919"/>
              <a:chExt cx="744807" cy="392958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6196C843-3464-418B-84FE-555509DAB8A8}"/>
                  </a:ext>
                </a:extLst>
              </p:cNvPr>
              <p:cNvSpPr/>
              <p:nvPr/>
            </p:nvSpPr>
            <p:spPr>
              <a:xfrm rot="19985499">
                <a:off x="4296209" y="2375661"/>
                <a:ext cx="710527" cy="25975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F32BA98-25FC-49A3-A5B6-DB9163E4B62D}"/>
                  </a:ext>
                </a:extLst>
              </p:cNvPr>
              <p:cNvSpPr/>
              <p:nvPr/>
            </p:nvSpPr>
            <p:spPr>
              <a:xfrm rot="20186294">
                <a:off x="4323830" y="2434420"/>
                <a:ext cx="710527" cy="25975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38DE2BB-BA1F-4DAB-B9A7-079296D8ED10}"/>
                  </a:ext>
                </a:extLst>
              </p:cNvPr>
              <p:cNvSpPr/>
              <p:nvPr/>
            </p:nvSpPr>
            <p:spPr>
              <a:xfrm rot="3821507">
                <a:off x="4494206" y="2543728"/>
                <a:ext cx="137740" cy="1231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FA3F80E6-0214-4F69-AF6F-9C235F25E997}"/>
                  </a:ext>
                </a:extLst>
              </p:cNvPr>
              <p:cNvSpPr/>
              <p:nvPr/>
            </p:nvSpPr>
            <p:spPr>
              <a:xfrm rot="13368148">
                <a:off x="4514133" y="2335919"/>
                <a:ext cx="69599" cy="219537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33C0881B-E428-4B9B-B2C0-AE3F8F57129B}"/>
                  </a:ext>
                </a:extLst>
              </p:cNvPr>
              <p:cNvSpPr/>
              <p:nvPr/>
            </p:nvSpPr>
            <p:spPr>
              <a:xfrm rot="4226554">
                <a:off x="4365288" y="2369884"/>
                <a:ext cx="283255" cy="434732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07E960C4-F2F1-420A-A600-A91B2BB97212}"/>
                </a:ext>
              </a:extLst>
            </p:cNvPr>
            <p:cNvSpPr/>
            <p:nvPr/>
          </p:nvSpPr>
          <p:spPr>
            <a:xfrm rot="11278611">
              <a:off x="7198007" y="2762342"/>
              <a:ext cx="231615" cy="638748"/>
            </a:xfrm>
            <a:prstGeom prst="round2SameRect">
              <a:avLst>
                <a:gd name="adj1" fmla="val 50000"/>
                <a:gd name="adj2" fmla="val 23459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C3A7711A-B25C-4195-8C69-406CA2CE91A8}"/>
                </a:ext>
              </a:extLst>
            </p:cNvPr>
            <p:cNvSpPr/>
            <p:nvPr/>
          </p:nvSpPr>
          <p:spPr>
            <a:xfrm rot="11424787">
              <a:off x="7264397" y="2713970"/>
              <a:ext cx="184227" cy="54302"/>
            </a:xfrm>
            <a:prstGeom prst="round2SameRect">
              <a:avLst>
                <a:gd name="adj1" fmla="val 11874"/>
                <a:gd name="adj2" fmla="val 20578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A25D3C8-8FF2-4DC5-A607-3DB9A330929F}"/>
              </a:ext>
            </a:extLst>
          </p:cNvPr>
          <p:cNvGrpSpPr/>
          <p:nvPr/>
        </p:nvGrpSpPr>
        <p:grpSpPr>
          <a:xfrm>
            <a:off x="1378018" y="4281317"/>
            <a:ext cx="1263853" cy="2112859"/>
            <a:chOff x="1378018" y="4281317"/>
            <a:chExt cx="1263853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085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085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3287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3287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FDBBAD17-04E9-46D1-A586-8CF5C93BCF27}"/>
                </a:ext>
              </a:extLst>
            </p:cNvPr>
            <p:cNvGrpSpPr/>
            <p:nvPr/>
          </p:nvGrpSpPr>
          <p:grpSpPr>
            <a:xfrm rot="21363593">
              <a:off x="1378018" y="5335865"/>
              <a:ext cx="721682" cy="879016"/>
              <a:chOff x="1249836" y="2432682"/>
              <a:chExt cx="876225" cy="1067251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F2A4083-1FFF-4C27-8618-4503DEAE723A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363D1683-0EBA-48FF-98F4-0D325DEC2FAB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6A5EE9F-6486-4421-9954-7855AA05A519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7E29965A-8D67-4692-9A91-048A31F0A24A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04E92B1B-5B52-4B7C-84AA-8AE13A52E395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566E4E7B-E937-4DF0-B29D-414212733793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9BE7211-2CEB-4BC1-B2A5-559053300539}"/>
                </a:ext>
              </a:extLst>
            </p:cNvPr>
            <p:cNvGrpSpPr/>
            <p:nvPr/>
          </p:nvGrpSpPr>
          <p:grpSpPr>
            <a:xfrm>
              <a:off x="2190922" y="4859911"/>
              <a:ext cx="450949" cy="1140667"/>
              <a:chOff x="2191349" y="1770013"/>
              <a:chExt cx="547517" cy="1384935"/>
            </a:xfrm>
          </p:grpSpPr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B4C0FE42-6645-41DF-918B-68275811E78E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6AC265F-C50B-4141-8E74-10D75F509A7C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956A57BD-C7CE-40BA-B9D4-9AB6AE8E9C9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096189FC-BF61-4C71-B49A-D3A478503FB3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A9C70CB-B1BA-43B2-8361-0B5A6B479CA8}"/>
              </a:ext>
            </a:extLst>
          </p:cNvPr>
          <p:cNvGrpSpPr/>
          <p:nvPr/>
        </p:nvGrpSpPr>
        <p:grpSpPr>
          <a:xfrm>
            <a:off x="4309433" y="4252693"/>
            <a:ext cx="1433725" cy="2206129"/>
            <a:chOff x="4309433" y="4252693"/>
            <a:chExt cx="1433725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2853255" y="4378020"/>
                <a:ext cx="232613" cy="7143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D239780F-96B4-4595-AE6F-2C17A15CBDB1}"/>
                </a:ext>
              </a:extLst>
            </p:cNvPr>
            <p:cNvGrpSpPr/>
            <p:nvPr/>
          </p:nvGrpSpPr>
          <p:grpSpPr>
            <a:xfrm>
              <a:off x="5150020" y="4796412"/>
              <a:ext cx="264087" cy="551540"/>
              <a:chOff x="2191349" y="1770013"/>
              <a:chExt cx="320640" cy="669649"/>
            </a:xfrm>
          </p:grpSpPr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14D13F6-F6A5-43E4-9E13-09C92C01F69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B76CD33E-BC25-41A3-BFCC-6E888062C1E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6AAF7122-20BC-4A95-ABAD-224ADC6A8BC3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E8713B5-C4B3-40B3-8273-592337415AD2}"/>
                </a:ext>
              </a:extLst>
            </p:cNvPr>
            <p:cNvGrpSpPr/>
            <p:nvPr/>
          </p:nvGrpSpPr>
          <p:grpSpPr>
            <a:xfrm>
              <a:off x="4309433" y="5307873"/>
              <a:ext cx="692667" cy="897725"/>
              <a:chOff x="4309433" y="5307873"/>
              <a:chExt cx="692667" cy="897725"/>
            </a:xfrm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F1ADCA6E-9FFB-454F-BA2A-0944D850EA18}"/>
                  </a:ext>
                </a:extLst>
              </p:cNvPr>
              <p:cNvGrpSpPr/>
              <p:nvPr/>
            </p:nvGrpSpPr>
            <p:grpSpPr>
              <a:xfrm rot="21363593">
                <a:off x="4336198" y="5307873"/>
                <a:ext cx="665902" cy="302756"/>
                <a:chOff x="1317561" y="2432682"/>
                <a:chExt cx="808500" cy="367589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C2F779DF-472A-47EE-9F7D-CC86F41C4DF6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6FF3D160-CFA1-4185-AAB6-DEB2B8CD4AD9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5D596C39-8D1A-4471-AF26-73AB492A8479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33096D8A-12DE-485C-ACB6-F546DFC15A2F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38A29E9-6C53-464F-935E-E580ABDCDDA5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1" name="四角形: 上の 2 つの角を丸める 460">
                <a:extLst>
                  <a:ext uri="{FF2B5EF4-FFF2-40B4-BE49-F238E27FC236}">
                    <a16:creationId xmlns:a16="http://schemas.microsoft.com/office/drawing/2014/main" id="{C5EDEC2B-9CEE-4AA7-AE9B-B39DA50D8529}"/>
                  </a:ext>
                </a:extLst>
              </p:cNvPr>
              <p:cNvSpPr/>
              <p:nvPr/>
            </p:nvSpPr>
            <p:spPr>
              <a:xfrm rot="11278611">
                <a:off x="4309433" y="5575133"/>
                <a:ext cx="204551" cy="630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四角形: 上の 2 つの角を丸める 347">
              <a:extLst>
                <a:ext uri="{FF2B5EF4-FFF2-40B4-BE49-F238E27FC236}">
                  <a16:creationId xmlns:a16="http://schemas.microsoft.com/office/drawing/2014/main" id="{330C1BC7-997D-4A42-BED9-7670B890BA36}"/>
                </a:ext>
              </a:extLst>
            </p:cNvPr>
            <p:cNvSpPr/>
            <p:nvPr/>
          </p:nvSpPr>
          <p:spPr>
            <a:xfrm rot="7854781">
              <a:off x="5356332" y="5429892"/>
              <a:ext cx="233594" cy="54005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7EDB93A6-1E97-44E7-994F-F77653E5F73E}"/>
                </a:ext>
              </a:extLst>
            </p:cNvPr>
            <p:cNvSpPr/>
            <p:nvPr/>
          </p:nvSpPr>
          <p:spPr>
            <a:xfrm rot="9124084">
              <a:off x="5394131" y="5271416"/>
              <a:ext cx="206840" cy="66566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C15B261-3226-4E28-9255-C5C5F4F210DC}"/>
              </a:ext>
            </a:extLst>
          </p:cNvPr>
          <p:cNvGrpSpPr/>
          <p:nvPr/>
        </p:nvGrpSpPr>
        <p:grpSpPr>
          <a:xfrm>
            <a:off x="7081513" y="4223801"/>
            <a:ext cx="1614411" cy="2164596"/>
            <a:chOff x="7081513" y="4223801"/>
            <a:chExt cx="1614411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4554950" y="4373258"/>
                  <a:ext cx="222233" cy="7620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30 w 3210548"/>
                    <a:gd name="connsiteY0" fmla="*/ 264621 h 610906"/>
                    <a:gd name="connsiteX1" fmla="*/ 1674134 w 3210548"/>
                    <a:gd name="connsiteY1" fmla="*/ 0 h 610906"/>
                    <a:gd name="connsiteX2" fmla="*/ 3210548 w 3210548"/>
                    <a:gd name="connsiteY2" fmla="*/ 264621 h 610906"/>
                    <a:gd name="connsiteX3" fmla="*/ 1605339 w 3210548"/>
                    <a:gd name="connsiteY3" fmla="*/ 610906 h 610906"/>
                    <a:gd name="connsiteX4" fmla="*/ 130 w 3210548"/>
                    <a:gd name="connsiteY4" fmla="*/ 264621 h 61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8" h="610906">
                      <a:moveTo>
                        <a:pt x="130" y="264621"/>
                      </a:moveTo>
                      <a:cubicBezTo>
                        <a:pt x="11596" y="162803"/>
                        <a:pt x="787602" y="0"/>
                        <a:pt x="1674134" y="0"/>
                      </a:cubicBezTo>
                      <a:cubicBezTo>
                        <a:pt x="2560666" y="0"/>
                        <a:pt x="3210548" y="173379"/>
                        <a:pt x="3210548" y="264621"/>
                      </a:cubicBezTo>
                      <a:cubicBezTo>
                        <a:pt x="3210548" y="355863"/>
                        <a:pt x="2491871" y="610906"/>
                        <a:pt x="1605339" y="610906"/>
                      </a:cubicBezTo>
                      <a:cubicBezTo>
                        <a:pt x="718807" y="610906"/>
                        <a:pt x="-11336" y="366439"/>
                        <a:pt x="130" y="26462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B5B2D17E-CE68-48E9-8019-8EC566E4A355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25" name="二等辺三角形 324">
                    <a:extLst>
                      <a:ext uri="{FF2B5EF4-FFF2-40B4-BE49-F238E27FC236}">
                        <a16:creationId xmlns:a16="http://schemas.microsoft.com/office/drawing/2014/main" id="{2380C404-D0B7-4678-BDAE-5EB0CECBC897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3A52421F-4702-4D09-9F1B-2BAF43CFD6A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7" name="円/楕円 195">
                      <a:extLst>
                        <a:ext uri="{FF2B5EF4-FFF2-40B4-BE49-F238E27FC236}">
                          <a16:creationId xmlns:a16="http://schemas.microsoft.com/office/drawing/2014/main" id="{35AAFD8A-0CDA-4FA2-BAA1-0DD50A257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円/楕円 196">
                      <a:extLst>
                        <a:ext uri="{FF2B5EF4-FFF2-40B4-BE49-F238E27FC236}">
                          <a16:creationId xmlns:a16="http://schemas.microsoft.com/office/drawing/2014/main" id="{33ADDE5D-897A-4206-B379-CE3C7D00F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円/楕円 197">
                      <a:extLst>
                        <a:ext uri="{FF2B5EF4-FFF2-40B4-BE49-F238E27FC236}">
                          <a16:creationId xmlns:a16="http://schemas.microsoft.com/office/drawing/2014/main" id="{C00C8509-5CA9-4271-85B1-4DA4C1940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198">
                      <a:extLst>
                        <a:ext uri="{FF2B5EF4-FFF2-40B4-BE49-F238E27FC236}">
                          <a16:creationId xmlns:a16="http://schemas.microsoft.com/office/drawing/2014/main" id="{D51E48AD-3554-4D56-858E-7A731B232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798465-C150-4A2E-B396-23871011D74C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19" name="二等辺三角形 318">
                    <a:extLst>
                      <a:ext uri="{FF2B5EF4-FFF2-40B4-BE49-F238E27FC236}">
                        <a16:creationId xmlns:a16="http://schemas.microsoft.com/office/drawing/2014/main" id="{DEA71384-0B31-4D05-B25D-F85F6D9E6CD9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1262DD3C-C551-48C8-960C-62BE7D51761D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1" name="円/楕円 195">
                      <a:extLst>
                        <a:ext uri="{FF2B5EF4-FFF2-40B4-BE49-F238E27FC236}">
                          <a16:creationId xmlns:a16="http://schemas.microsoft.com/office/drawing/2014/main" id="{1D824114-642C-4EDD-8626-53F2CA6F2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2" name="円/楕円 196">
                      <a:extLst>
                        <a:ext uri="{FF2B5EF4-FFF2-40B4-BE49-F238E27FC236}">
                          <a16:creationId xmlns:a16="http://schemas.microsoft.com/office/drawing/2014/main" id="{71ED0D3E-5321-4E39-9675-418F83FA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3" name="円/楕円 197">
                      <a:extLst>
                        <a:ext uri="{FF2B5EF4-FFF2-40B4-BE49-F238E27FC236}">
                          <a16:creationId xmlns:a16="http://schemas.microsoft.com/office/drawing/2014/main" id="{ED6F4E1E-E9F7-47DB-BC4D-8F071C879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4" name="円/楕円 198">
                      <a:extLst>
                        <a:ext uri="{FF2B5EF4-FFF2-40B4-BE49-F238E27FC236}">
                          <a16:creationId xmlns:a16="http://schemas.microsoft.com/office/drawing/2014/main" id="{7A7CC82D-020B-4303-9267-8EE6B182AE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5BB4BFB-648F-463A-AE96-9AFD38DFB97C}"/>
                </a:ext>
              </a:extLst>
            </p:cNvPr>
            <p:cNvGrpSpPr/>
            <p:nvPr/>
          </p:nvGrpSpPr>
          <p:grpSpPr>
            <a:xfrm>
              <a:off x="7081513" y="5304328"/>
              <a:ext cx="866951" cy="809950"/>
              <a:chOff x="7081513" y="5304328"/>
              <a:chExt cx="866951" cy="809950"/>
            </a:xfrm>
          </p:grpSpPr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6EA4F789-3564-4442-8610-5A3308B4F699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698238C5-1D1E-49C7-B9B8-2C1DAB558D55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BEB04FC-74DF-4D90-8456-96E7EF544C8E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258DD88B-1A78-4631-99A5-74A012DB141F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B5B0716A-EE96-4436-B658-08F36173AA1E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D41CAD5-7E30-4C3C-BB31-F9D4A6B13064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76461D2-A4EC-4B8E-917F-F5E394AB8FF9}"/>
                </a:ext>
              </a:extLst>
            </p:cNvPr>
            <p:cNvGrpSpPr/>
            <p:nvPr/>
          </p:nvGrpSpPr>
          <p:grpSpPr>
            <a:xfrm>
              <a:off x="8026446" y="4839274"/>
              <a:ext cx="669478" cy="1127870"/>
              <a:chOff x="8026446" y="4839274"/>
              <a:chExt cx="669478" cy="112787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DDCED7EB-B940-4C17-B6FE-2FE9F8F0D9D7}"/>
                  </a:ext>
                </a:extLst>
              </p:cNvPr>
              <p:cNvGrpSpPr/>
              <p:nvPr/>
            </p:nvGrpSpPr>
            <p:grpSpPr>
              <a:xfrm>
                <a:off x="8067678" y="4839274"/>
                <a:ext cx="277122" cy="594463"/>
                <a:chOff x="2191349" y="1770013"/>
                <a:chExt cx="312172" cy="66964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DCB514E6-E8BF-40AB-A441-EE05D545704F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BE2F17E8-445B-4B47-94FF-5CE42177C44A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34954F36-804B-429D-926F-4D3FDEBC5B42}"/>
                  </a:ext>
                </a:extLst>
              </p:cNvPr>
              <p:cNvSpPr/>
              <p:nvPr/>
            </p:nvSpPr>
            <p:spPr>
              <a:xfrm rot="940447">
                <a:off x="8026446" y="5171731"/>
                <a:ext cx="669478" cy="795413"/>
              </a:xfrm>
              <a:custGeom>
                <a:avLst/>
                <a:gdLst>
                  <a:gd name="connsiteX0" fmla="*/ 87930 w 669478"/>
                  <a:gd name="connsiteY0" fmla="*/ 20 h 795413"/>
                  <a:gd name="connsiteX1" fmla="*/ 103126 w 669478"/>
                  <a:gd name="connsiteY1" fmla="*/ 6806 h 795413"/>
                  <a:gd name="connsiteX2" fmla="*/ 173128 w 669478"/>
                  <a:gd name="connsiteY2" fmla="*/ 81835 h 795413"/>
                  <a:gd name="connsiteX3" fmla="*/ 199192 w 669478"/>
                  <a:gd name="connsiteY3" fmla="*/ 81834 h 795413"/>
                  <a:gd name="connsiteX4" fmla="*/ 234919 w 669478"/>
                  <a:gd name="connsiteY4" fmla="*/ 115465 h 795413"/>
                  <a:gd name="connsiteX5" fmla="*/ 234918 w 669478"/>
                  <a:gd name="connsiteY5" fmla="*/ 152686 h 795413"/>
                  <a:gd name="connsiteX6" fmla="*/ 245890 w 669478"/>
                  <a:gd name="connsiteY6" fmla="*/ 171000 h 795413"/>
                  <a:gd name="connsiteX7" fmla="*/ 250269 w 669478"/>
                  <a:gd name="connsiteY7" fmla="*/ 196996 h 795413"/>
                  <a:gd name="connsiteX8" fmla="*/ 247850 w 669478"/>
                  <a:gd name="connsiteY8" fmla="*/ 214070 h 795413"/>
                  <a:gd name="connsiteX9" fmla="*/ 646235 w 669478"/>
                  <a:gd name="connsiteY9" fmla="*/ 648097 h 795413"/>
                  <a:gd name="connsiteX10" fmla="*/ 639513 w 669478"/>
                  <a:gd name="connsiteY10" fmla="*/ 777172 h 795413"/>
                  <a:gd name="connsiteX11" fmla="*/ 511659 w 669478"/>
                  <a:gd name="connsiteY11" fmla="*/ 758223 h 795413"/>
                  <a:gd name="connsiteX12" fmla="*/ 150939 w 669478"/>
                  <a:gd name="connsiteY12" fmla="*/ 292436 h 795413"/>
                  <a:gd name="connsiteX13" fmla="*/ 143968 w 669478"/>
                  <a:gd name="connsiteY13" fmla="*/ 293401 h 795413"/>
                  <a:gd name="connsiteX14" fmla="*/ 77338 w 669478"/>
                  <a:gd name="connsiteY14" fmla="*/ 263647 h 795413"/>
                  <a:gd name="connsiteX15" fmla="*/ 6200 w 669478"/>
                  <a:gd name="connsiteY15" fmla="*/ 187402 h 795413"/>
                  <a:gd name="connsiteX16" fmla="*/ 9348 w 669478"/>
                  <a:gd name="connsiteY16" fmla="*/ 152584 h 795413"/>
                  <a:gd name="connsiteX17" fmla="*/ 28393 w 669478"/>
                  <a:gd name="connsiteY17" fmla="*/ 146201 h 795413"/>
                  <a:gd name="connsiteX18" fmla="*/ 22761 w 669478"/>
                  <a:gd name="connsiteY18" fmla="*/ 129847 h 795413"/>
                  <a:gd name="connsiteX19" fmla="*/ 32400 w 669478"/>
                  <a:gd name="connsiteY19" fmla="*/ 112049 h 795413"/>
                  <a:gd name="connsiteX20" fmla="*/ 62102 w 669478"/>
                  <a:gd name="connsiteY20" fmla="*/ 100919 h 795413"/>
                  <a:gd name="connsiteX21" fmla="*/ 65249 w 669478"/>
                  <a:gd name="connsiteY21" fmla="*/ 66101 h 795413"/>
                  <a:gd name="connsiteX22" fmla="*/ 84443 w 669478"/>
                  <a:gd name="connsiteY22" fmla="*/ 59669 h 795413"/>
                  <a:gd name="connsiteX23" fmla="*/ 68952 w 669478"/>
                  <a:gd name="connsiteY23" fmla="*/ 35062 h 795413"/>
                  <a:gd name="connsiteX24" fmla="*/ 71626 w 669478"/>
                  <a:gd name="connsiteY24" fmla="*/ 5485 h 795413"/>
                  <a:gd name="connsiteX25" fmla="*/ 87930 w 669478"/>
                  <a:gd name="connsiteY25" fmla="*/ 20 h 7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69478" h="795413">
                    <a:moveTo>
                      <a:pt x="87930" y="20"/>
                    </a:moveTo>
                    <a:cubicBezTo>
                      <a:pt x="93631" y="260"/>
                      <a:pt x="99147" y="2540"/>
                      <a:pt x="103126" y="6806"/>
                    </a:cubicBezTo>
                    <a:lnTo>
                      <a:pt x="173128" y="81835"/>
                    </a:lnTo>
                    <a:lnTo>
                      <a:pt x="199192" y="81834"/>
                    </a:lnTo>
                    <a:cubicBezTo>
                      <a:pt x="218924" y="81835"/>
                      <a:pt x="234918" y="96891"/>
                      <a:pt x="234919" y="115465"/>
                    </a:cubicBezTo>
                    <a:lnTo>
                      <a:pt x="234918" y="152686"/>
                    </a:lnTo>
                    <a:lnTo>
                      <a:pt x="245890" y="171000"/>
                    </a:lnTo>
                    <a:cubicBezTo>
                      <a:pt x="248717" y="179428"/>
                      <a:pt x="250168" y="188191"/>
                      <a:pt x="250269" y="196996"/>
                    </a:cubicBezTo>
                    <a:lnTo>
                      <a:pt x="247850" y="214070"/>
                    </a:lnTo>
                    <a:lnTo>
                      <a:pt x="646235" y="648097"/>
                    </a:lnTo>
                    <a:cubicBezTo>
                      <a:pt x="679684" y="688973"/>
                      <a:pt x="676674" y="746763"/>
                      <a:pt x="639513" y="777172"/>
                    </a:cubicBezTo>
                    <a:cubicBezTo>
                      <a:pt x="602351" y="807583"/>
                      <a:pt x="545109" y="799098"/>
                      <a:pt x="511659" y="758223"/>
                    </a:cubicBezTo>
                    <a:lnTo>
                      <a:pt x="150939" y="292436"/>
                    </a:lnTo>
                    <a:lnTo>
                      <a:pt x="143968" y="293401"/>
                    </a:lnTo>
                    <a:cubicBezTo>
                      <a:pt x="118974" y="292353"/>
                      <a:pt x="94790" y="282352"/>
                      <a:pt x="77338" y="263647"/>
                    </a:cubicBezTo>
                    <a:lnTo>
                      <a:pt x="6200" y="187402"/>
                    </a:lnTo>
                    <a:cubicBezTo>
                      <a:pt x="-3170" y="177357"/>
                      <a:pt x="-1760" y="161768"/>
                      <a:pt x="9348" y="152584"/>
                    </a:cubicBezTo>
                    <a:lnTo>
                      <a:pt x="28393" y="146201"/>
                    </a:lnTo>
                    <a:lnTo>
                      <a:pt x="22761" y="129847"/>
                    </a:lnTo>
                    <a:cubicBezTo>
                      <a:pt x="23354" y="123284"/>
                      <a:pt x="25843" y="116871"/>
                      <a:pt x="32400" y="112049"/>
                    </a:cubicBezTo>
                    <a:cubicBezTo>
                      <a:pt x="38957" y="107229"/>
                      <a:pt x="56626" y="108577"/>
                      <a:pt x="62102" y="100919"/>
                    </a:cubicBezTo>
                    <a:cubicBezTo>
                      <a:pt x="52729" y="90875"/>
                      <a:pt x="54139" y="75286"/>
                      <a:pt x="65249" y="66101"/>
                    </a:cubicBezTo>
                    <a:cubicBezTo>
                      <a:pt x="70804" y="61509"/>
                      <a:pt x="77732" y="59386"/>
                      <a:pt x="84443" y="59669"/>
                    </a:cubicBezTo>
                    <a:lnTo>
                      <a:pt x="68952" y="35062"/>
                    </a:lnTo>
                    <a:cubicBezTo>
                      <a:pt x="60991" y="26529"/>
                      <a:pt x="62189" y="13287"/>
                      <a:pt x="71626" y="5485"/>
                    </a:cubicBezTo>
                    <a:cubicBezTo>
                      <a:pt x="76345" y="1583"/>
                      <a:pt x="82229" y="-219"/>
                      <a:pt x="87930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485" name="テキスト ボックス 484">
            <a:extLst>
              <a:ext uri="{FF2B5EF4-FFF2-40B4-BE49-F238E27FC236}">
                <a16:creationId xmlns:a16="http://schemas.microsoft.com/office/drawing/2014/main" id="{C2848066-3B71-49AB-A4F6-D4B49D894E59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マスクを外しながら食べる女の子のイラスト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093820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pptxg05_マスクを外しながら食べる女の子イラスト</dc:title>
  <dc:subject>pptxg05_マスクを外しながら食べる女の子イラスト</dc:subject>
  <dc:creator>でじけろお</dc:creator>
  <cp:revision>1</cp:revision>
  <dcterms:created xsi:type="dcterms:W3CDTF">2018-05-20T00:31:01Z</dcterms:created>
  <dcterms:modified xsi:type="dcterms:W3CDTF">2021-07-27T10:15:49Z</dcterms:modified>
  <cp:version>1</cp:version>
</cp:coreProperties>
</file>